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BF170-16DA-4148-8D1E-A72E8772DEC7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76BF8-25D2-4BD2-9D90-A12602E8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1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BF170-16DA-4148-8D1E-A72E8772DEC7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76BF8-25D2-4BD2-9D90-A12602E8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9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BF170-16DA-4148-8D1E-A72E8772DEC7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76BF8-25D2-4BD2-9D90-A12602E8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4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BF170-16DA-4148-8D1E-A72E8772DEC7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76BF8-25D2-4BD2-9D90-A12602E8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88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BF170-16DA-4148-8D1E-A72E8772DEC7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76BF8-25D2-4BD2-9D90-A12602E8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8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BF170-16DA-4148-8D1E-A72E8772DEC7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76BF8-25D2-4BD2-9D90-A12602E8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79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BF170-16DA-4148-8D1E-A72E8772DEC7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76BF8-25D2-4BD2-9D90-A12602E8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BF170-16DA-4148-8D1E-A72E8772DEC7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76BF8-25D2-4BD2-9D90-A12602E8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8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BF170-16DA-4148-8D1E-A72E8772DEC7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76BF8-25D2-4BD2-9D90-A12602E8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67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BF170-16DA-4148-8D1E-A72E8772DEC7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76BF8-25D2-4BD2-9D90-A12602E8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83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BF170-16DA-4148-8D1E-A72E8772DEC7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76BF8-25D2-4BD2-9D90-A12602E8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11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BF170-16DA-4148-8D1E-A72E8772DEC7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76BF8-25D2-4BD2-9D90-A12602E8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8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10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1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12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13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14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15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flearnfree.org/access2010/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database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897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020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 report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551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Modifying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401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342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Formating</a:t>
            </a:r>
            <a:r>
              <a:rPr lang="en-US" dirty="0" smtClean="0"/>
              <a:t>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894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your own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hlinkClick r:id="rId2"/>
              </a:rPr>
              <a:t>http://www.gcflearnfree.org/access2010/15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555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60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90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40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312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 in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159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database and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07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209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68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and filtering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119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a query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http://www.gcflearnfree.org/access2010/8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12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query designs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http://www.gcflearnfree.org/access2010/9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565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90</Words>
  <Application>Microsoft Office PowerPoint</Application>
  <PresentationFormat>Widescreen</PresentationFormat>
  <Paragraphs>30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Introduction to database</vt:lpstr>
      <vt:lpstr>Introduction to objects</vt:lpstr>
      <vt:lpstr>Getting started in access</vt:lpstr>
      <vt:lpstr>Managing database and objects</vt:lpstr>
      <vt:lpstr>Working with tables</vt:lpstr>
      <vt:lpstr>Working with forms</vt:lpstr>
      <vt:lpstr>Sorting and filtering records</vt:lpstr>
      <vt:lpstr>Designing a query </vt:lpstr>
      <vt:lpstr>More query designs</vt:lpstr>
      <vt:lpstr>Creating reports</vt:lpstr>
      <vt:lpstr>Advance report option</vt:lpstr>
      <vt:lpstr>Modifying tables</vt:lpstr>
      <vt:lpstr>Creating forms</vt:lpstr>
      <vt:lpstr>Formating forms</vt:lpstr>
      <vt:lpstr>Designing your own database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 Quansah</dc:creator>
  <cp:lastModifiedBy>Gabriel Quansah</cp:lastModifiedBy>
  <cp:revision>2</cp:revision>
  <dcterms:created xsi:type="dcterms:W3CDTF">2015-09-02T11:53:30Z</dcterms:created>
  <dcterms:modified xsi:type="dcterms:W3CDTF">2015-09-02T15:36:48Z</dcterms:modified>
</cp:coreProperties>
</file>